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41303"/>
    <a:srgbClr val="757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360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4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1"/>
            <a:ext cx="9144000" cy="64928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4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9144000" cy="6504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1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"/>
            <a:ext cx="9144000" cy="6492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7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0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77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4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9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10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-1"/>
            <a:ext cx="9144000" cy="6504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21541" y="6504215"/>
            <a:ext cx="2133600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499894"/>
            <a:ext cx="4876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8284D-C05A-7141-86B3-59EAD61E5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5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504215"/>
            <a:ext cx="2133600" cy="365125"/>
          </a:xfrm>
          <a:prstGeom prst="rect">
            <a:avLst/>
          </a:prstGeom>
          <a:solidFill>
            <a:srgbClr val="75777E"/>
          </a:solidFill>
          <a:ln>
            <a:solidFill>
              <a:srgbClr val="75777E"/>
            </a:solidFill>
          </a:ln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4/13/15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0" y="6499894"/>
            <a:ext cx="4876800" cy="365125"/>
          </a:xfrm>
          <a:prstGeom prst="rect">
            <a:avLst/>
          </a:prstGeom>
          <a:solidFill>
            <a:srgbClr val="75777E"/>
          </a:solidFill>
          <a:ln>
            <a:solidFill>
              <a:srgbClr val="75777E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04215"/>
            <a:ext cx="2133600" cy="365125"/>
          </a:xfrm>
          <a:prstGeom prst="rect">
            <a:avLst/>
          </a:prstGeom>
          <a:solidFill>
            <a:srgbClr val="75777E"/>
          </a:solidFill>
          <a:ln>
            <a:solidFill>
              <a:srgbClr val="75777E"/>
            </a:solidFill>
          </a:ln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fld id="{4098284D-C05A-7141-86B3-59EAD61E53B4}" type="slidenum">
              <a:rPr lang="en-US" smtClean="0"/>
              <a:pPr/>
              <a:t>‹#›</a:t>
            </a:fld>
            <a:r>
              <a:rPr lang="en-US" dirty="0" smtClean="0"/>
              <a:t> Casadevall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95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10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70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11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6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12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3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13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5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14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6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15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84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16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6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17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8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18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50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19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9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1772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1772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1772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49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20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25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21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14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22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9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23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28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24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446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25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685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26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16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27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18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28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99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29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6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3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260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30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359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31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31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32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2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33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38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4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4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5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88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6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07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7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74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8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62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OXIDE_ Presentation_ for_Faculty_Meetings_2.1 (dragged)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04215"/>
            <a:ext cx="2143077" cy="365125"/>
          </a:xfrm>
        </p:spPr>
        <p:txBody>
          <a:bodyPr/>
          <a:lstStyle/>
          <a:p>
            <a:fld id="{8233DE1C-5110-DF40-BB53-B3811E195C36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04215"/>
            <a:ext cx="4876800" cy="360804"/>
          </a:xfrm>
        </p:spPr>
        <p:txBody>
          <a:bodyPr/>
          <a:lstStyle/>
          <a:p>
            <a:r>
              <a:rPr lang="en-US" dirty="0" smtClean="0"/>
              <a:t>oxide.gatech.edu | NDEW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" y="6504215"/>
            <a:ext cx="3161723" cy="365125"/>
          </a:xfrm>
        </p:spPr>
        <p:txBody>
          <a:bodyPr/>
          <a:lstStyle/>
          <a:p>
            <a:r>
              <a:rPr lang="en-US" dirty="0" smtClean="0"/>
              <a:t>(</a:t>
            </a:r>
            <a:fld id="{4098284D-C05A-7141-86B3-59EAD61E53B4}" type="slidenum">
              <a:rPr lang="en-US" smtClean="0"/>
              <a:t>9</a:t>
            </a:fld>
            <a:r>
              <a:rPr lang="en-US" dirty="0" smtClean="0"/>
              <a:t>) </a:t>
            </a:r>
            <a:r>
              <a:rPr lang="en-US" dirty="0" smtClean="0"/>
              <a:t>Presentation for Faculty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87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396</Words>
  <Application>Microsoft Macintosh PowerPoint</Application>
  <PresentationFormat>On-screen Show (4:3)</PresentationFormat>
  <Paragraphs>99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Georgia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OXIDE</dc:creator>
  <cp:lastModifiedBy>OXIDE</cp:lastModifiedBy>
  <cp:revision>8</cp:revision>
  <cp:lastPrinted>2015-04-23T19:47:55Z</cp:lastPrinted>
  <dcterms:created xsi:type="dcterms:W3CDTF">2015-04-23T13:48:40Z</dcterms:created>
  <dcterms:modified xsi:type="dcterms:W3CDTF">2015-04-23T20:09:59Z</dcterms:modified>
</cp:coreProperties>
</file>